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9" r:id="rId2"/>
    <p:sldId id="260" r:id="rId3"/>
    <p:sldId id="261" r:id="rId4"/>
    <p:sldId id="257" r:id="rId5"/>
    <p:sldId id="256" r:id="rId6"/>
    <p:sldId id="258" r:id="rId7"/>
    <p:sldId id="262" r:id="rId8"/>
    <p:sldId id="263" r:id="rId9"/>
    <p:sldId id="264" r:id="rId10"/>
    <p:sldId id="342" r:id="rId11"/>
    <p:sldId id="373" r:id="rId12"/>
    <p:sldId id="365" r:id="rId13"/>
    <p:sldId id="376" r:id="rId14"/>
    <p:sldId id="375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270" r:id="rId23"/>
    <p:sldId id="384" r:id="rId24"/>
    <p:sldId id="271" r:id="rId25"/>
    <p:sldId id="269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mputer Says No" panose="020B0604020202020204" charset="0"/>
      <p:regular r:id="rId32"/>
    </p:embeddedFont>
    <p:embeddedFont>
      <p:font typeface="Poppins Light" panose="020B0604020202020204" charset="0"/>
      <p:regular r:id="rId33"/>
    </p:embeddedFont>
    <p:embeddedFont>
      <p:font typeface="Nunito Light" panose="020B0604020202020204" charset="0"/>
      <p:regular r:id="rId34"/>
    </p:embeddedFont>
    <p:embeddedFont>
      <p:font typeface="Sylfaen" panose="010A0502050306030303" pitchFamily="18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0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ზედა კოლონტიტულის ჩანაცვლების ველი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თარიღის ჩანაცვლების ველი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E7C4D-4CE1-4F97-8091-B0B038DF3503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4" name="სლაიდის გამოსახულების ჩანაცვლების ველი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ჩანაწერების ჩანაცვლების ველი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a-GE"/>
              <a:t>დააწკაპუნეთ მთავარი ტექსტის რედაქტირებისთვის სტილები</a:t>
            </a:r>
          </a:p>
          <a:p>
            <a:pPr lvl="1"/>
            <a:r>
              <a:rPr lang="ka-GE"/>
              <a:t>მეორე დონე</a:t>
            </a:r>
          </a:p>
          <a:p>
            <a:pPr lvl="2"/>
            <a:r>
              <a:rPr lang="ka-GE"/>
              <a:t>მესამე დონე</a:t>
            </a:r>
          </a:p>
          <a:p>
            <a:pPr lvl="3"/>
            <a:r>
              <a:rPr lang="ka-GE"/>
              <a:t>მეოთხე დონე</a:t>
            </a:r>
          </a:p>
          <a:p>
            <a:pPr lvl="4"/>
            <a:r>
              <a:rPr lang="ka-GE"/>
              <a:t>მეხუთე დონე</a:t>
            </a:r>
            <a:endParaRPr lang="en-GB"/>
          </a:p>
        </p:txBody>
      </p:sp>
      <p:sp>
        <p:nvSpPr>
          <p:cNvPr id="6" name="ქვედა კოლონტიტულის ჩანაცვლების ველი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სლაიდის რიცხვის ჩანაცვლების ველი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31E82-AD42-4C7C-B9AC-D1B6CA6CD8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32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631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599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82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698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056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53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6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203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83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06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BA6450-E291-DC40-F198-C02B485137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2"/>
            <a:ext cx="18288005" cy="10286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7199"/>
            <a:ext cx="18287997" cy="4823462"/>
          </a:xfrm>
        </p:spPr>
        <p:txBody>
          <a:bodyPr lIns="0" rIns="0" bIns="0" anchor="b" anchorCtr="0">
            <a:noAutofit/>
          </a:bodyPr>
          <a:lstStyle>
            <a:lvl1pPr algn="ctr">
              <a:defRPr sz="9000" kern="1200" cap="all" spc="45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" y="5505942"/>
            <a:ext cx="18287996" cy="3866658"/>
          </a:xfrm>
        </p:spPr>
        <p:txBody>
          <a:bodyPr>
            <a:noAutofit/>
          </a:bodyPr>
          <a:lstStyle>
            <a:lvl1pPr marL="0" indent="0" algn="ctr">
              <a:buNone/>
              <a:defRPr sz="4800" b="0" i="0" cap="all" spc="9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6457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EB5B81B-FCE8-FE9C-8F0A-6488B25F0F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2804" y="515722"/>
            <a:ext cx="17326052" cy="93159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2804" y="868680"/>
            <a:ext cx="17322392" cy="4099959"/>
          </a:xfrm>
        </p:spPr>
        <p:txBody>
          <a:bodyPr anchor="b">
            <a:noAutofit/>
          </a:bodyPr>
          <a:lstStyle>
            <a:lvl1pPr algn="ctr">
              <a:defRPr sz="4800" cap="all" spc="4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803" y="5226923"/>
            <a:ext cx="17343455" cy="3581798"/>
          </a:xfrm>
        </p:spPr>
        <p:txBody>
          <a:bodyPr>
            <a:noAutofit/>
          </a:bodyPr>
          <a:lstStyle>
            <a:lvl1pPr marL="0" indent="0" algn="ctr">
              <a:buNone/>
              <a:defRPr sz="9000" b="0" i="0" cap="all" spc="9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07" y="9355931"/>
            <a:ext cx="6172200" cy="547688"/>
          </a:xfrm>
        </p:spPr>
        <p:txBody>
          <a:bodyPr>
            <a:noAutofit/>
          </a:bodyPr>
          <a:lstStyle>
            <a:lvl1pPr algn="l"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1457" y="9339298"/>
            <a:ext cx="4114800" cy="547688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361F2FA-20C7-5447-C138-CE2CA186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" y="3"/>
            <a:ext cx="18287996" cy="10286997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CDC952AF-CE06-54F7-CB4A-1722F90AC3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xmlns="" id="{312F4F85-6C79-201D-E20D-64CD4728E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xmlns="" id="{01D71DAD-ECC6-A850-88E4-A4EDCF494A2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xmlns="" id="{B05BE7BE-7D54-A09B-8A67-6B28CF6BB6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xmlns="" id="{258346A9-F75C-6704-EEED-CF7A8A0F80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673" y="396241"/>
            <a:ext cx="9490658" cy="5060960"/>
          </a:xfrm>
        </p:spPr>
        <p:txBody>
          <a:bodyPr anchor="b"/>
          <a:lstStyle>
            <a:lvl1pPr algn="ctr">
              <a:defRPr sz="4800" cap="all" spc="9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98673" y="5943203"/>
            <a:ext cx="9490658" cy="3980657"/>
          </a:xfrm>
        </p:spPr>
        <p:txBody>
          <a:bodyPr>
            <a:noAutofit/>
          </a:bodyPr>
          <a:lstStyle>
            <a:lvl1pPr marL="0" indent="0" algn="ctr">
              <a:buNone/>
              <a:defRPr sz="2700" b="0" i="0" cap="all" spc="45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95521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192357" y="4936850"/>
            <a:ext cx="4251298" cy="18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72799" y="8116951"/>
            <a:ext cx="4942402" cy="21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37259" y="-1"/>
            <a:ext cx="4982990" cy="21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14992776" y="6991775"/>
            <a:ext cx="1572500" cy="50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5400000">
            <a:off x="3250453" y="3251250"/>
            <a:ext cx="378605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4"/>
          <p:cNvGrpSpPr/>
          <p:nvPr/>
        </p:nvGrpSpPr>
        <p:grpSpPr>
          <a:xfrm>
            <a:off x="1" y="0"/>
            <a:ext cx="18288006" cy="10287000"/>
            <a:chOff x="0" y="0"/>
            <a:chExt cx="9144003" cy="5143500"/>
          </a:xfrm>
        </p:grpSpPr>
        <p:pic>
          <p:nvPicPr>
            <p:cNvPr id="47" name="Google Shape;4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1018792" cy="325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6871875" y="3250875"/>
              <a:ext cx="2272128" cy="189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125200" y="0"/>
              <a:ext cx="1018792" cy="325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250875"/>
              <a:ext cx="2272128" cy="189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440000" y="10424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ubTitle" idx="1"/>
          </p:nvPr>
        </p:nvSpPr>
        <p:spPr>
          <a:xfrm>
            <a:off x="4227300" y="2627800"/>
            <a:ext cx="98334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2240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9143998" y="6327"/>
            <a:ext cx="5485352" cy="21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705051" y="7832150"/>
            <a:ext cx="6250802" cy="24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-5400000">
            <a:off x="-4526565" y="4088701"/>
            <a:ext cx="10306050" cy="127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7"/>
          <p:cNvGrpSpPr/>
          <p:nvPr/>
        </p:nvGrpSpPr>
        <p:grpSpPr>
          <a:xfrm rot="10800000">
            <a:off x="16695452" y="4444375"/>
            <a:ext cx="1265280" cy="2507002"/>
            <a:chOff x="-3572487" y="2483988"/>
            <a:chExt cx="1284288" cy="2544663"/>
          </a:xfrm>
        </p:grpSpPr>
        <p:sp>
          <p:nvSpPr>
            <p:cNvPr id="87" name="Google Shape;87;p7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-3" y="0"/>
            <a:ext cx="18288002" cy="10287000"/>
            <a:chOff x="-2" y="0"/>
            <a:chExt cx="9144001" cy="5143500"/>
          </a:xfrm>
        </p:grpSpPr>
        <p:pic>
          <p:nvPicPr>
            <p:cNvPr id="91" name="Google Shape;91;p7"/>
            <p:cNvPicPr preferRelativeResize="0"/>
            <p:nvPr/>
          </p:nvPicPr>
          <p:blipFill rotWithShape="1">
            <a:blip r:embed="rId5">
              <a:alphaModFix/>
            </a:blip>
            <a:srcRect r="31436"/>
            <a:stretch/>
          </p:blipFill>
          <p:spPr>
            <a:xfrm>
              <a:off x="-2" y="2845200"/>
              <a:ext cx="1068375" cy="229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7"/>
            <p:cNvPicPr preferRelativeResize="0"/>
            <p:nvPr/>
          </p:nvPicPr>
          <p:blipFill rotWithShape="1">
            <a:blip r:embed="rId6">
              <a:alphaModFix/>
            </a:blip>
            <a:srcRect l="43936"/>
            <a:stretch/>
          </p:blipFill>
          <p:spPr>
            <a:xfrm rot="-5400000">
              <a:off x="1161787" y="-1161788"/>
              <a:ext cx="745000" cy="306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572200" y="4265300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7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>
              <a:off x="7920049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1426450" y="2129950"/>
            <a:ext cx="8808000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"/>
          </p:nvPr>
        </p:nvSpPr>
        <p:spPr>
          <a:xfrm>
            <a:off x="1426450" y="3560450"/>
            <a:ext cx="8808000" cy="4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>
            <a:spLocks noGrp="1"/>
          </p:cNvSpPr>
          <p:nvPr>
            <p:ph type="pic" idx="2"/>
          </p:nvPr>
        </p:nvSpPr>
        <p:spPr>
          <a:xfrm>
            <a:off x="10677950" y="1345500"/>
            <a:ext cx="5574000" cy="7596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10632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000500" y="400050"/>
            <a:ext cx="10287000" cy="94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15320050" y="6980337"/>
            <a:ext cx="4267048" cy="16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-1551474" y="1946548"/>
            <a:ext cx="5100948" cy="19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3"/>
          <p:cNvGrpSpPr/>
          <p:nvPr/>
        </p:nvGrpSpPr>
        <p:grpSpPr>
          <a:xfrm>
            <a:off x="-100" y="0"/>
            <a:ext cx="18288100" cy="10287000"/>
            <a:chOff x="-50" y="0"/>
            <a:chExt cx="9144050" cy="5143500"/>
          </a:xfrm>
        </p:grpSpPr>
        <p:pic>
          <p:nvPicPr>
            <p:cNvPr id="30" name="Google Shape;3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808875" y="3098925"/>
              <a:ext cx="1235700" cy="285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0"/>
              <a:ext cx="2577600" cy="21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7124788" y="3124288"/>
              <a:ext cx="1120400" cy="291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08300" y="0"/>
              <a:ext cx="1235700" cy="285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 flipH="1">
              <a:off x="-50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Google Shape;35;p3"/>
          <p:cNvPicPr preferRelativeResize="0"/>
          <p:nvPr/>
        </p:nvPicPr>
        <p:blipFill rotWithShape="1">
          <a:blip r:embed="rId9">
            <a:alphaModFix amt="65000"/>
          </a:blip>
          <a:srcRect r="47321"/>
          <a:stretch/>
        </p:blipFill>
        <p:spPr>
          <a:xfrm rot="5400000">
            <a:off x="11516374" y="-4568726"/>
            <a:ext cx="2197700" cy="11335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8943950" y="5494500"/>
            <a:ext cx="79176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8943950" y="3307476"/>
            <a:ext cx="2471400" cy="168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>
            <a:spLocks noGrp="1"/>
          </p:cNvSpPr>
          <p:nvPr>
            <p:ph type="pic" idx="3"/>
          </p:nvPr>
        </p:nvSpPr>
        <p:spPr>
          <a:xfrm>
            <a:off x="1731250" y="1079000"/>
            <a:ext cx="5521200" cy="81288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2042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68.png"/><Relationship Id="rId4" Type="http://schemas.openxmlformats.org/officeDocument/2006/relationships/image" Target="../media/image75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52.png"/><Relationship Id="rId4" Type="http://schemas.openxmlformats.org/officeDocument/2006/relationships/image" Target="../media/image26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-13871"/>
            <a:ext cx="18285714" cy="10285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9400" y="4127837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6000" b="1" dirty="0">
                <a:solidFill>
                  <a:schemeClr val="bg1"/>
                </a:solidFill>
                <a:latin typeface="Sylfaen" panose="010A0502050306030303" pitchFamily="18" charset="0"/>
              </a:rPr>
              <a:t>მოგესალმებით</a:t>
            </a:r>
            <a:endParaRPr lang="en-US" sz="6000" b="1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36">
            <a:off x="466387" y="555462"/>
            <a:ext cx="2368165" cy="2368165"/>
          </a:xfrm>
          <a:prstGeom prst="rect">
            <a:avLst/>
          </a:prstGeom>
        </p:spPr>
      </p:pic>
      <p:sp>
        <p:nvSpPr>
          <p:cNvPr id="11" name="Freeform 3"/>
          <p:cNvSpPr/>
          <p:nvPr/>
        </p:nvSpPr>
        <p:spPr>
          <a:xfrm flipH="1">
            <a:off x="12954000" y="1527555"/>
            <a:ext cx="4241088" cy="6216225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4"/>
          <p:cNvSpPr/>
          <p:nvPr/>
        </p:nvSpPr>
        <p:spPr>
          <a:xfrm>
            <a:off x="4724400" y="5073445"/>
            <a:ext cx="3159542" cy="2052703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28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uter with colorful icons&#10;&#10;Description automatically generated">
            <a:extLst>
              <a:ext uri="{FF2B5EF4-FFF2-40B4-BE49-F238E27FC236}">
                <a16:creationId xmlns:a16="http://schemas.microsoft.com/office/drawing/2014/main" xmlns="" id="{98D0B8FB-5877-1B93-CDF5-7BEC40EF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728" y="2365853"/>
            <a:ext cx="5555294" cy="5555294"/>
          </a:xfrm>
          <a:prstGeom prst="rect">
            <a:avLst/>
          </a:prstGeom>
        </p:spPr>
      </p:pic>
      <p:pic>
        <p:nvPicPr>
          <p:cNvPr id="15" name="Picture 14" descr="A calendar and clock with a black background&#10;&#10;Description automatically generated">
            <a:extLst>
              <a:ext uri="{FF2B5EF4-FFF2-40B4-BE49-F238E27FC236}">
                <a16:creationId xmlns:a16="http://schemas.microsoft.com/office/drawing/2014/main" xmlns="" id="{7700C8A4-30DB-E39A-8FB0-27DCA1DC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980" y="2839169"/>
            <a:ext cx="4608662" cy="46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xmlns="" id="{826A747B-E25C-1A10-DD11-3B0C270D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18" y="2704126"/>
            <a:ext cx="3131744" cy="3131744"/>
          </a:xfrm>
          <a:prstGeom prst="rect">
            <a:avLst/>
          </a:prstGeom>
        </p:spPr>
      </p:pic>
      <p:pic>
        <p:nvPicPr>
          <p:cNvPr id="12" name="Picture 11" descr="A light bulb with rays of light shining through&#10;&#10;Description automatically generated">
            <a:extLst>
              <a:ext uri="{FF2B5EF4-FFF2-40B4-BE49-F238E27FC236}">
                <a16:creationId xmlns:a16="http://schemas.microsoft.com/office/drawing/2014/main" xmlns="" id="{B9FED05F-4C88-A76B-F84E-04E725F44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964" y="2335994"/>
            <a:ext cx="995739" cy="995739"/>
          </a:xfrm>
          <a:prstGeom prst="rect">
            <a:avLst/>
          </a:prstGeom>
        </p:spPr>
      </p:pic>
      <p:pic>
        <p:nvPicPr>
          <p:cNvPr id="16" name="Picture 15" descr="A computer screen with colorful squares and a diagram&#10;&#10;Description automatically generated">
            <a:extLst>
              <a:ext uri="{FF2B5EF4-FFF2-40B4-BE49-F238E27FC236}">
                <a16:creationId xmlns:a16="http://schemas.microsoft.com/office/drawing/2014/main" xmlns="" id="{9D46CBBF-00BF-CD99-1268-6C039355A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241" y="4071650"/>
            <a:ext cx="1058234" cy="1058234"/>
          </a:xfrm>
          <a:prstGeom prst="rect">
            <a:avLst/>
          </a:prstGeom>
        </p:spPr>
      </p:pic>
      <p:pic>
        <p:nvPicPr>
          <p:cNvPr id="18" name="Picture 17" descr="A computer with a screen on&#10;&#10;Description automatically generated">
            <a:extLst>
              <a:ext uri="{FF2B5EF4-FFF2-40B4-BE49-F238E27FC236}">
                <a16:creationId xmlns:a16="http://schemas.microsoft.com/office/drawing/2014/main" xmlns="" id="{03396E1B-8CBF-F851-E28F-06EC2449B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7484" y="2505778"/>
            <a:ext cx="3131744" cy="3131744"/>
          </a:xfrm>
          <a:prstGeom prst="rect">
            <a:avLst/>
          </a:prstGeom>
        </p:spPr>
      </p:pic>
      <p:pic>
        <p:nvPicPr>
          <p:cNvPr id="7" name="სურათი 6" descr="სურათი შეიცავს ილუსტრაცი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9CE0B697-F797-D767-2522-0B7FE4634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439" y="6374423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2.29167E-6 0.00023 C 0.003 -0.00416 0.00508 -0.01041 0.00912 -0.01273 C 0.04414 -0.0331 0.05261 -0.03287 0.08581 -0.03634 L 0.16081 -0.04375 L 0.23607 -0.04537 L 0.29128 -0.03819 L 0.34362 -0.02176 L 0.40534 0.01111 L 0.43112 0.0257 " pathEditMode="relative" rAng="0" ptsTypes="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4.79167E-6 0.00023 C -0.00208 0.00926 -0.00338 0.02037 -0.0052 0.02894 C -0.01484 0.07107 -0.02369 0.06991 -0.03684 0.0875 C -0.05156 0.10741 -0.06497 0.12408 -0.08046 0.13403 C -0.09244 0.14144 -0.10416 0.14954 -0.11588 0.15116 C -0.16354 0.15556 -0.14492 0.15533 -0.17122 0.15533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68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pic>
        <p:nvPicPr>
          <p:cNvPr id="10" name="სურათი 9" descr="სურათი შეიცავს ლეპტოპი, კომპიუტერი, შიდ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9355BEF7-5D7F-7672-1A82-95A2E375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435" y="2519657"/>
            <a:ext cx="6599277" cy="528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სურათი 11" descr="სურათი შეიცავს ადამიანი, შიდა, კაცი, ტექსტ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728F4F6F-6169-8269-C454-0AD191EE5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88" y="2519657"/>
            <a:ext cx="7867938" cy="528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78D5B18C-E370-4FEC-ADFC-7295FAED1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60803"/>
            <a:ext cx="5765393" cy="5765393"/>
          </a:xfrm>
          <a:prstGeom prst="rect">
            <a:avLst/>
          </a:prstGeom>
        </p:spPr>
      </p:pic>
      <p:sp>
        <p:nvSpPr>
          <p:cNvPr id="5" name="ტექსტური ველი 4">
            <a:extLst>
              <a:ext uri="{FF2B5EF4-FFF2-40B4-BE49-F238E27FC236}">
                <a16:creationId xmlns:a16="http://schemas.microsoft.com/office/drawing/2014/main" xmlns="" id="{33FF2D15-81B3-89BD-B23C-680A3A0D3173}"/>
              </a:ext>
            </a:extLst>
          </p:cNvPr>
          <p:cNvSpPr txBox="1"/>
          <p:nvPr/>
        </p:nvSpPr>
        <p:spPr>
          <a:xfrm>
            <a:off x="9829800" y="1889692"/>
            <a:ext cx="5029200" cy="650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ტექსტები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სურათები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პარაგრაფები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სიები</a:t>
            </a:r>
          </a:p>
        </p:txBody>
      </p:sp>
    </p:spTree>
    <p:extLst>
      <p:ext uri="{BB962C8B-B14F-4D97-AF65-F5344CB8AC3E}">
        <p14:creationId xmlns:p14="http://schemas.microsoft.com/office/powerpoint/2010/main" val="216258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სურათი 8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0069D15F-3A21-8BC3-2EE1-F88086B0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15" y="1338190"/>
            <a:ext cx="3498935" cy="3498935"/>
          </a:xfrm>
          <a:prstGeom prst="rect">
            <a:avLst/>
          </a:prstGeom>
        </p:spPr>
      </p:pic>
      <p:pic>
        <p:nvPicPr>
          <p:cNvPr id="15" name="სურათი 14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0DB28C28-F0EC-DCB0-6E92-FD0390D99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314" y="5143501"/>
            <a:ext cx="3498935" cy="3498935"/>
          </a:xfrm>
          <a:prstGeom prst="rect">
            <a:avLst/>
          </a:prstGeom>
        </p:spPr>
      </p:pic>
      <p:pic>
        <p:nvPicPr>
          <p:cNvPr id="19" name="სურათი 18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01855C4F-CC87-A4F0-F66C-392EDEE41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5752" y="1338191"/>
            <a:ext cx="3498935" cy="3498935"/>
          </a:xfrm>
          <a:prstGeom prst="rect">
            <a:avLst/>
          </a:prstGeom>
        </p:spPr>
      </p:pic>
      <p:pic>
        <p:nvPicPr>
          <p:cNvPr id="21" name="სურათი 20" descr="სურათი შეიცავს ეკრანის ანაბეჭდი, საათ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B2B35C84-5B03-C5EC-6B5B-CD586623F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5752" y="5301707"/>
            <a:ext cx="3498935" cy="349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6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" name="ტექსტური ველი 1">
            <a:extLst>
              <a:ext uri="{FF2B5EF4-FFF2-40B4-BE49-F238E27FC236}">
                <a16:creationId xmlns:a16="http://schemas.microsoft.com/office/drawing/2014/main" xmlns="" id="{95D8B52F-50F6-7C67-0E42-C9416D611DBC}"/>
              </a:ext>
            </a:extLst>
          </p:cNvPr>
          <p:cNvSpPr txBox="1"/>
          <p:nvPr/>
        </p:nvSpPr>
        <p:spPr>
          <a:xfrm>
            <a:off x="5285936" y="1498209"/>
            <a:ext cx="77161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Web Development</a:t>
            </a:r>
            <a:endParaRPr lang="en-GB" sz="6600" dirty="0">
              <a:solidFill>
                <a:schemeClr val="bg1"/>
              </a:solidFill>
            </a:endParaRPr>
          </a:p>
        </p:txBody>
      </p:sp>
      <p:sp>
        <p:nvSpPr>
          <p:cNvPr id="4" name="ტექსტური ველი 3">
            <a:extLst>
              <a:ext uri="{FF2B5EF4-FFF2-40B4-BE49-F238E27FC236}">
                <a16:creationId xmlns:a16="http://schemas.microsoft.com/office/drawing/2014/main" xmlns="" id="{8A74659C-1A9F-6A73-0701-32336F68F548}"/>
              </a:ext>
            </a:extLst>
          </p:cNvPr>
          <p:cNvSpPr txBox="1"/>
          <p:nvPr/>
        </p:nvSpPr>
        <p:spPr>
          <a:xfrm>
            <a:off x="1191077" y="4940058"/>
            <a:ext cx="741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Front-end development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5" name="ტექსტური ველი 4">
            <a:extLst>
              <a:ext uri="{FF2B5EF4-FFF2-40B4-BE49-F238E27FC236}">
                <a16:creationId xmlns:a16="http://schemas.microsoft.com/office/drawing/2014/main" xmlns="" id="{D1046F29-F0A3-EF53-5849-B0B22E18E5A5}"/>
              </a:ext>
            </a:extLst>
          </p:cNvPr>
          <p:cNvSpPr txBox="1"/>
          <p:nvPr/>
        </p:nvSpPr>
        <p:spPr>
          <a:xfrm>
            <a:off x="9734846" y="4942356"/>
            <a:ext cx="7362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Back-end development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6" name="ტექსტური ველი 5">
            <a:extLst>
              <a:ext uri="{FF2B5EF4-FFF2-40B4-BE49-F238E27FC236}">
                <a16:creationId xmlns:a16="http://schemas.microsoft.com/office/drawing/2014/main" xmlns="" id="{A99276D9-EF78-C39D-C521-6A0E6361BEE5}"/>
              </a:ext>
            </a:extLst>
          </p:cNvPr>
          <p:cNvSpPr txBox="1"/>
          <p:nvPr/>
        </p:nvSpPr>
        <p:spPr>
          <a:xfrm>
            <a:off x="5437163" y="6689721"/>
            <a:ext cx="741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Full-stack development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6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ეკრანის ანაბეჭდი, ტექსტი, ეკრან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E213A3E1-246E-4EF0-088D-D8D1A810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596" y="2082641"/>
            <a:ext cx="6121715" cy="6121715"/>
          </a:xfrm>
          <a:prstGeom prst="rect">
            <a:avLst/>
          </a:prstGeom>
        </p:spPr>
      </p:pic>
      <p:pic>
        <p:nvPicPr>
          <p:cNvPr id="5" name="სურათი 4">
            <a:extLst>
              <a:ext uri="{FF2B5EF4-FFF2-40B4-BE49-F238E27FC236}">
                <a16:creationId xmlns:a16="http://schemas.microsoft.com/office/drawing/2014/main" xmlns="" id="{83E5E471-4855-58DD-3A18-9F219D60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469" y="1486359"/>
            <a:ext cx="1573365" cy="1573365"/>
          </a:xfrm>
          <a:prstGeom prst="rect">
            <a:avLst/>
          </a:prstGeom>
        </p:spPr>
      </p:pic>
      <p:pic>
        <p:nvPicPr>
          <p:cNvPr id="16" name="სურათი 15" descr="სურათი შეიცავს ფორთოხალ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6BD7B094-17D5-6A72-E943-0453C3390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468" y="4356817"/>
            <a:ext cx="1573367" cy="1573367"/>
          </a:xfrm>
          <a:prstGeom prst="rect">
            <a:avLst/>
          </a:prstGeom>
        </p:spPr>
      </p:pic>
      <p:pic>
        <p:nvPicPr>
          <p:cNvPr id="18" name="სურათი 17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F89DC003-ADDC-31BF-0D9C-ABE199B3E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3466" y="7417671"/>
            <a:ext cx="1573368" cy="15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7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კბილან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6E78BDE9-F4FC-21BE-0E4E-4F8C1F76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21" y="2863883"/>
            <a:ext cx="4559234" cy="4559234"/>
          </a:xfrm>
          <a:prstGeom prst="rect">
            <a:avLst/>
          </a:prstGeom>
        </p:spPr>
      </p:pic>
      <p:pic>
        <p:nvPicPr>
          <p:cNvPr id="7" name="სურათი 6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7BFEE275-A00E-A398-97C6-9AE9F524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51" y="2039342"/>
            <a:ext cx="1427867" cy="1427867"/>
          </a:xfrm>
          <a:prstGeom prst="rect">
            <a:avLst/>
          </a:prstGeom>
        </p:spPr>
      </p:pic>
      <p:pic>
        <p:nvPicPr>
          <p:cNvPr id="10" name="სურათი 9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D3C9B98D-4D6D-8E1D-93EF-B6CD0FA7C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693" y="2039342"/>
            <a:ext cx="1427868" cy="1427868"/>
          </a:xfrm>
          <a:prstGeom prst="rect">
            <a:avLst/>
          </a:prstGeom>
        </p:spPr>
      </p:pic>
      <p:pic>
        <p:nvPicPr>
          <p:cNvPr id="12" name="სურათი 11">
            <a:extLst>
              <a:ext uri="{FF2B5EF4-FFF2-40B4-BE49-F238E27FC236}">
                <a16:creationId xmlns:a16="http://schemas.microsoft.com/office/drawing/2014/main" xmlns="" id="{9F9DE233-3B3C-7EF8-A941-3490A2C7E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3417" y="4808110"/>
            <a:ext cx="1427867" cy="1427867"/>
          </a:xfrm>
          <a:prstGeom prst="rect">
            <a:avLst/>
          </a:prstGeom>
        </p:spPr>
      </p:pic>
      <p:pic>
        <p:nvPicPr>
          <p:cNvPr id="20" name="სურათი 19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3B69E15A-34A2-A13A-626D-415D5D364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305" y="4107011"/>
            <a:ext cx="5290637" cy="2768766"/>
          </a:xfrm>
          <a:prstGeom prst="rect">
            <a:avLst/>
          </a:prstGeom>
        </p:spPr>
      </p:pic>
      <p:pic>
        <p:nvPicPr>
          <p:cNvPr id="25" name="სურათი 24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A6E238AA-9699-8410-64B4-9B6C2C8E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376" y="6875777"/>
            <a:ext cx="1654928" cy="16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pic>
        <p:nvPicPr>
          <p:cNvPr id="12" name="სურათი 11">
            <a:extLst>
              <a:ext uri="{FF2B5EF4-FFF2-40B4-BE49-F238E27FC236}">
                <a16:creationId xmlns:a16="http://schemas.microsoft.com/office/drawing/2014/main" xmlns="" id="{503C8058-C89E-1316-AB05-F710162FD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21" y="6990446"/>
            <a:ext cx="1635371" cy="1635371"/>
          </a:xfrm>
          <a:prstGeom prst="rect">
            <a:avLst/>
          </a:prstGeom>
        </p:spPr>
      </p:pic>
      <p:pic>
        <p:nvPicPr>
          <p:cNvPr id="14" name="სურათი 13">
            <a:extLst>
              <a:ext uri="{FF2B5EF4-FFF2-40B4-BE49-F238E27FC236}">
                <a16:creationId xmlns:a16="http://schemas.microsoft.com/office/drawing/2014/main" xmlns="" id="{202D9BC6-2F1E-DB23-C09A-CC2A57DF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116" y="729739"/>
            <a:ext cx="1635371" cy="1635371"/>
          </a:xfrm>
          <a:prstGeom prst="rect">
            <a:avLst/>
          </a:prstGeom>
        </p:spPr>
      </p:pic>
      <p:pic>
        <p:nvPicPr>
          <p:cNvPr id="16" name="სურათი 15">
            <a:extLst>
              <a:ext uri="{FF2B5EF4-FFF2-40B4-BE49-F238E27FC236}">
                <a16:creationId xmlns:a16="http://schemas.microsoft.com/office/drawing/2014/main" xmlns="" id="{734D8CC1-303C-7EB1-FBA6-33053D966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174" y="7897191"/>
            <a:ext cx="1635372" cy="1635372"/>
          </a:xfrm>
          <a:prstGeom prst="rect">
            <a:avLst/>
          </a:prstGeom>
        </p:spPr>
      </p:pic>
      <p:pic>
        <p:nvPicPr>
          <p:cNvPr id="18" name="სურათი 17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4FD1A90C-D2A7-7DDC-2D1B-EFC37D11C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1" y="2655281"/>
            <a:ext cx="1635374" cy="1635374"/>
          </a:xfrm>
          <a:prstGeom prst="rect">
            <a:avLst/>
          </a:prstGeom>
        </p:spPr>
      </p:pic>
      <p:pic>
        <p:nvPicPr>
          <p:cNvPr id="20" name="სურათი 19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4FB2550F-847D-7C93-719B-8547848B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862" y="6411724"/>
            <a:ext cx="1635374" cy="1635374"/>
          </a:xfrm>
          <a:prstGeom prst="rect">
            <a:avLst/>
          </a:prstGeom>
        </p:spPr>
      </p:pic>
      <p:pic>
        <p:nvPicPr>
          <p:cNvPr id="22" name="სურათი 21">
            <a:extLst>
              <a:ext uri="{FF2B5EF4-FFF2-40B4-BE49-F238E27FC236}">
                <a16:creationId xmlns:a16="http://schemas.microsoft.com/office/drawing/2014/main" xmlns="" id="{DB0F6A7D-27F2-E215-BF90-0650EB193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34529" y="1709686"/>
            <a:ext cx="1635374" cy="1635374"/>
          </a:xfrm>
          <a:prstGeom prst="rect">
            <a:avLst/>
          </a:prstGeom>
        </p:spPr>
      </p:pic>
      <p:pic>
        <p:nvPicPr>
          <p:cNvPr id="24" name="სურათი 23" descr="სურათი შეიცავს კბილან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F17B53C2-0AF8-B7CD-C211-700965DFF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2076" y="4139774"/>
            <a:ext cx="4887455" cy="4887455"/>
          </a:xfrm>
          <a:prstGeom prst="rect">
            <a:avLst/>
          </a:prstGeom>
        </p:spPr>
      </p:pic>
      <p:pic>
        <p:nvPicPr>
          <p:cNvPr id="26" name="სურათი 25" descr="სურათი შეიცავს ეკრანის ანაბეჭდი, ტექსტი, ეკრან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xmlns="" id="{1645BBED-A3A4-BB49-95A6-C8C682E148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127" y="534210"/>
            <a:ext cx="5877513" cy="58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5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5"/>
          <p:cNvGrpSpPr/>
          <p:nvPr/>
        </p:nvGrpSpPr>
        <p:grpSpPr>
          <a:xfrm>
            <a:off x="13311394" y="1469735"/>
            <a:ext cx="3265250" cy="922037"/>
            <a:chOff x="-2385729" y="3580104"/>
            <a:chExt cx="1632625" cy="461018"/>
          </a:xfrm>
        </p:grpSpPr>
        <p:sp>
          <p:nvSpPr>
            <p:cNvPr id="325" name="Google Shape;325;p25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5"/>
          <p:cNvGrpSpPr/>
          <p:nvPr/>
        </p:nvGrpSpPr>
        <p:grpSpPr>
          <a:xfrm rot="10800000">
            <a:off x="1426452" y="6109475"/>
            <a:ext cx="1265280" cy="2507003"/>
            <a:chOff x="-3572487" y="2483988"/>
            <a:chExt cx="1284288" cy="2544663"/>
          </a:xfrm>
        </p:grpSpPr>
        <p:sp>
          <p:nvSpPr>
            <p:cNvPr id="329" name="Google Shape;329;p25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oogle Shape;705;p45">
            <a:extLst>
              <a:ext uri="{FF2B5EF4-FFF2-40B4-BE49-F238E27FC236}">
                <a16:creationId xmlns:a16="http://schemas.microsoft.com/office/drawing/2014/main" xmlns="" id="{19AEAAA2-0988-7FD7-98BF-37DE54F4EB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976" r="33691"/>
          <a:stretch/>
        </p:blipFill>
        <p:spPr>
          <a:xfrm rot="5400000">
            <a:off x="1416725" y="-1416723"/>
            <a:ext cx="1354359" cy="418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05;p45">
            <a:extLst>
              <a:ext uri="{FF2B5EF4-FFF2-40B4-BE49-F238E27FC236}">
                <a16:creationId xmlns:a16="http://schemas.microsoft.com/office/drawing/2014/main" xmlns="" id="{5C495C3D-AC18-19FC-D2FC-7EA05914918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976" r="33691"/>
          <a:stretch/>
        </p:blipFill>
        <p:spPr>
          <a:xfrm rot="16200000">
            <a:off x="15516918" y="7515916"/>
            <a:ext cx="1354359" cy="418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71700"/>
            <a:ext cx="5334000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991100"/>
            <a:ext cx="6664544" cy="3752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746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3A7BE17-8A63-7B4D-BCFF-A0F19178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73" y="2586796"/>
            <a:ext cx="8181454" cy="5113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xfrm>
            <a:off x="1497404" y="1918456"/>
            <a:ext cx="88080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b" anchorCtr="0">
            <a:noAutofit/>
          </a:bodyPr>
          <a:lstStyle/>
          <a:p>
            <a:pPr algn="l"/>
            <a:r>
              <a:rPr lang="ka-GE" sz="5600" b="1" dirty="0"/>
              <a:t>თამაშის ძრავების როლი</a:t>
            </a:r>
            <a:endParaRPr sz="5600" b="1" dirty="0"/>
          </a:p>
        </p:txBody>
      </p:sp>
      <p:pic>
        <p:nvPicPr>
          <p:cNvPr id="372" name="Google Shape;372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512" b="6830"/>
          <a:stretch/>
        </p:blipFill>
        <p:spPr>
          <a:xfrm>
            <a:off x="10677950" y="1345500"/>
            <a:ext cx="5574000" cy="7596000"/>
          </a:xfrm>
          <a:prstGeom prst="snip2DiagRect">
            <a:avLst>
              <a:gd name="adj1" fmla="val 0"/>
              <a:gd name="adj2" fmla="val 16667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47C17D-D020-A293-4043-7F1CFAF05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051" y="2702651"/>
            <a:ext cx="5946550" cy="3344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1C56B65-83FE-2EC3-5435-4EB3CD3C0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050" y="4956888"/>
            <a:ext cx="7269324" cy="4846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F2A5D23-886A-5881-BB5E-A9EE3EC8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487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9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t="294" b="294"/>
          <a:stretch/>
        </p:blipFill>
        <p:spPr>
          <a:xfrm>
            <a:off x="1731250" y="1079000"/>
            <a:ext cx="5521200" cy="8128800"/>
          </a:xfrm>
          <a:prstGeom prst="snip2DiagRect">
            <a:avLst>
              <a:gd name="adj1" fmla="val 0"/>
              <a:gd name="adj2" fmla="val 16667"/>
            </a:avLst>
          </a:prstGeom>
        </p:spPr>
      </p:pic>
      <p:sp>
        <p:nvSpPr>
          <p:cNvPr id="379" name="Google Shape;379;p29"/>
          <p:cNvSpPr txBox="1">
            <a:spLocks noGrp="1"/>
          </p:cNvSpPr>
          <p:nvPr>
            <p:ph type="title"/>
          </p:nvPr>
        </p:nvSpPr>
        <p:spPr>
          <a:xfrm>
            <a:off x="8483640" y="2807284"/>
            <a:ext cx="7917600" cy="1683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თამაშის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ძრავების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გამოყენება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დღევანდელ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ფილმებში</a:t>
            </a:r>
            <a:endParaRPr sz="13200" b="1" i="1" dirty="0"/>
          </a:p>
        </p:txBody>
      </p:sp>
      <p:grpSp>
        <p:nvGrpSpPr>
          <p:cNvPr id="381" name="Google Shape;381;p29"/>
          <p:cNvGrpSpPr/>
          <p:nvPr/>
        </p:nvGrpSpPr>
        <p:grpSpPr>
          <a:xfrm>
            <a:off x="7675542" y="8285984"/>
            <a:ext cx="2097200" cy="922036"/>
            <a:chOff x="-2385729" y="3580104"/>
            <a:chExt cx="1048600" cy="461018"/>
          </a:xfrm>
        </p:grpSpPr>
        <p:sp>
          <p:nvSpPr>
            <p:cNvPr id="382" name="Google Shape;382;p29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9"/>
          <p:cNvGrpSpPr/>
          <p:nvPr/>
        </p:nvGrpSpPr>
        <p:grpSpPr>
          <a:xfrm rot="5400000">
            <a:off x="15099116" y="874889"/>
            <a:ext cx="1265280" cy="1673474"/>
            <a:chOff x="-3572487" y="2483988"/>
            <a:chExt cx="1284288" cy="1698613"/>
          </a:xfrm>
        </p:grpSpPr>
        <p:sp>
          <p:nvSpPr>
            <p:cNvPr id="385" name="Google Shape;385;p29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to Make a Video Game: The 8 stages of game development">
            <a:extLst>
              <a:ext uri="{FF2B5EF4-FFF2-40B4-BE49-F238E27FC236}">
                <a16:creationId xmlns:a16="http://schemas.microsoft.com/office/drawing/2014/main" xmlns="" id="{A254F684-3A14-1B5E-15B3-E8AB1059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75" y="1"/>
            <a:ext cx="18365150" cy="118047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4296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8"/>
          <p:cNvPicPr preferRelativeResize="0"/>
          <p:nvPr/>
        </p:nvPicPr>
        <p:blipFill rotWithShape="1">
          <a:blip r:embed="rId3">
            <a:alphaModFix/>
          </a:blip>
          <a:srcRect t="14442" r="20817" b="34988"/>
          <a:stretch/>
        </p:blipFill>
        <p:spPr>
          <a:xfrm rot="5400000" flipH="1">
            <a:off x="14961575" y="6960574"/>
            <a:ext cx="1450750" cy="52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8"/>
          <p:cNvSpPr/>
          <p:nvPr/>
        </p:nvSpPr>
        <p:spPr>
          <a:xfrm>
            <a:off x="5871676" y="27305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07" name="Google Shape;507;p38"/>
          <p:cNvSpPr/>
          <p:nvPr/>
        </p:nvSpPr>
        <p:spPr>
          <a:xfrm>
            <a:off x="3371072" y="4980464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08" name="Google Shape;508;p38"/>
          <p:cNvSpPr/>
          <p:nvPr/>
        </p:nvSpPr>
        <p:spPr>
          <a:xfrm>
            <a:off x="5871676" y="72807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09" name="Google Shape;509;p38"/>
          <p:cNvSpPr/>
          <p:nvPr/>
        </p:nvSpPr>
        <p:spPr>
          <a:xfrm>
            <a:off x="11473626" y="27305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10" name="Google Shape;510;p38"/>
          <p:cNvSpPr/>
          <p:nvPr/>
        </p:nvSpPr>
        <p:spPr>
          <a:xfrm>
            <a:off x="13966616" y="4863476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11" name="Google Shape;511;p38"/>
          <p:cNvSpPr/>
          <p:nvPr/>
        </p:nvSpPr>
        <p:spPr>
          <a:xfrm>
            <a:off x="11473626" y="72807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grpSp>
        <p:nvGrpSpPr>
          <p:cNvPr id="518" name="Google Shape;518;p38"/>
          <p:cNvGrpSpPr/>
          <p:nvPr/>
        </p:nvGrpSpPr>
        <p:grpSpPr>
          <a:xfrm>
            <a:off x="5988206" y="2862605"/>
            <a:ext cx="709556" cy="678542"/>
            <a:chOff x="5045500" y="842250"/>
            <a:chExt cx="503875" cy="481850"/>
          </a:xfrm>
        </p:grpSpPr>
        <p:sp>
          <p:nvSpPr>
            <p:cNvPr id="519" name="Google Shape;519;p3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21" name="Google Shape;521;p38"/>
          <p:cNvGrpSpPr/>
          <p:nvPr/>
        </p:nvGrpSpPr>
        <p:grpSpPr>
          <a:xfrm>
            <a:off x="3508631" y="5164931"/>
            <a:ext cx="673930" cy="573666"/>
            <a:chOff x="5645200" y="879425"/>
            <a:chExt cx="478575" cy="407375"/>
          </a:xfrm>
        </p:grpSpPr>
        <p:sp>
          <p:nvSpPr>
            <p:cNvPr id="522" name="Google Shape;522;p38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28" name="Google Shape;528;p38"/>
          <p:cNvGrpSpPr/>
          <p:nvPr/>
        </p:nvGrpSpPr>
        <p:grpSpPr>
          <a:xfrm>
            <a:off x="6006055" y="7412749"/>
            <a:ext cx="678506" cy="678506"/>
            <a:chOff x="1492675" y="4992125"/>
            <a:chExt cx="481825" cy="481825"/>
          </a:xfrm>
        </p:grpSpPr>
        <p:sp>
          <p:nvSpPr>
            <p:cNvPr id="529" name="Google Shape;529;p3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11605699" y="2862619"/>
            <a:ext cx="678506" cy="678506"/>
            <a:chOff x="1492675" y="2027925"/>
            <a:chExt cx="481825" cy="481825"/>
          </a:xfrm>
        </p:grpSpPr>
        <p:sp>
          <p:nvSpPr>
            <p:cNvPr id="532" name="Google Shape;532;p38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37" name="Google Shape;537;p38"/>
          <p:cNvGrpSpPr/>
          <p:nvPr/>
        </p:nvGrpSpPr>
        <p:grpSpPr>
          <a:xfrm>
            <a:off x="14273827" y="4987797"/>
            <a:ext cx="318078" cy="678506"/>
            <a:chOff x="4584850" y="4399275"/>
            <a:chExt cx="225875" cy="481825"/>
          </a:xfrm>
        </p:grpSpPr>
        <p:sp>
          <p:nvSpPr>
            <p:cNvPr id="538" name="Google Shape;538;p38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40" name="Google Shape;540;p38"/>
          <p:cNvGrpSpPr/>
          <p:nvPr/>
        </p:nvGrpSpPr>
        <p:grpSpPr>
          <a:xfrm>
            <a:off x="11603053" y="7412779"/>
            <a:ext cx="681146" cy="678542"/>
            <a:chOff x="2085450" y="842250"/>
            <a:chExt cx="483700" cy="481850"/>
          </a:xfrm>
        </p:grpSpPr>
        <p:sp>
          <p:nvSpPr>
            <p:cNvPr id="541" name="Google Shape;541;p38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44" name="Google Shape;544;p38"/>
          <p:cNvGrpSpPr/>
          <p:nvPr/>
        </p:nvGrpSpPr>
        <p:grpSpPr>
          <a:xfrm>
            <a:off x="7592154" y="2714204"/>
            <a:ext cx="3103308" cy="6299176"/>
            <a:chOff x="5186401" y="494525"/>
            <a:chExt cx="1834973" cy="3724678"/>
          </a:xfrm>
        </p:grpSpPr>
        <p:sp>
          <p:nvSpPr>
            <p:cNvPr id="545" name="Google Shape;545;p38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pic>
        <p:nvPicPr>
          <p:cNvPr id="547" name="Google Shape;547;p38"/>
          <p:cNvPicPr preferRelativeResize="0"/>
          <p:nvPr/>
        </p:nvPicPr>
        <p:blipFill rotWithShape="1">
          <a:blip r:embed="rId4">
            <a:alphaModFix/>
          </a:blip>
          <a:srcRect l="3419" r="3410"/>
          <a:stretch/>
        </p:blipFill>
        <p:spPr>
          <a:xfrm>
            <a:off x="7736399" y="3022942"/>
            <a:ext cx="2815230" cy="5371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38"/>
          <p:cNvGrpSpPr/>
          <p:nvPr/>
        </p:nvGrpSpPr>
        <p:grpSpPr>
          <a:xfrm>
            <a:off x="16632100" y="0"/>
            <a:ext cx="1655900" cy="4886348"/>
            <a:chOff x="8316050" y="0"/>
            <a:chExt cx="827950" cy="2443174"/>
          </a:xfrm>
        </p:grpSpPr>
        <p:pic>
          <p:nvPicPr>
            <p:cNvPr id="549" name="Google Shape;549;p38"/>
            <p:cNvPicPr preferRelativeResize="0"/>
            <p:nvPr/>
          </p:nvPicPr>
          <p:blipFill rotWithShape="1">
            <a:blip r:embed="rId3">
              <a:alphaModFix/>
            </a:blip>
            <a:srcRect b="35228"/>
            <a:stretch/>
          </p:blipFill>
          <p:spPr>
            <a:xfrm flipH="1">
              <a:off x="8472149" y="0"/>
              <a:ext cx="671800" cy="244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38"/>
            <p:cNvPicPr preferRelativeResize="0"/>
            <p:nvPr/>
          </p:nvPicPr>
          <p:blipFill rotWithShape="1">
            <a:blip r:embed="rId5">
              <a:alphaModFix/>
            </a:blip>
            <a:srcRect r="59527" b="39098"/>
            <a:stretch/>
          </p:blipFill>
          <p:spPr>
            <a:xfrm flipH="1">
              <a:off x="8316050" y="0"/>
              <a:ext cx="827950" cy="117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1" name="Google Shape;551;p38"/>
          <p:cNvPicPr preferRelativeResize="0"/>
          <p:nvPr/>
        </p:nvPicPr>
        <p:blipFill rotWithShape="1">
          <a:blip r:embed="rId6">
            <a:alphaModFix/>
          </a:blip>
          <a:srcRect l="48979" b="16135"/>
          <a:stretch/>
        </p:blipFill>
        <p:spPr>
          <a:xfrm flipH="1">
            <a:off x="0" y="0"/>
            <a:ext cx="1655900" cy="25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05;p45">
            <a:extLst>
              <a:ext uri="{FF2B5EF4-FFF2-40B4-BE49-F238E27FC236}">
                <a16:creationId xmlns:a16="http://schemas.microsoft.com/office/drawing/2014/main" xmlns="" id="{F70BDB7D-F009-51A2-A92F-2CBD958255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976" r="33691"/>
          <a:stretch/>
        </p:blipFill>
        <p:spPr>
          <a:xfrm rot="5400000">
            <a:off x="8369654" y="-1906839"/>
            <a:ext cx="1805812" cy="558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05;p45">
            <a:extLst>
              <a:ext uri="{FF2B5EF4-FFF2-40B4-BE49-F238E27FC236}">
                <a16:creationId xmlns:a16="http://schemas.microsoft.com/office/drawing/2014/main" xmlns="" id="{5B5E97B6-3B4C-2B3F-E0A0-7FA062A2B5A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976" r="33691"/>
          <a:stretch/>
        </p:blipFill>
        <p:spPr>
          <a:xfrm rot="16200000" flipV="1">
            <a:off x="1909127" y="6572060"/>
            <a:ext cx="1805812" cy="5624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" y="0"/>
            <a:ext cx="18439257" cy="10372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11" y="467122"/>
            <a:ext cx="10310123" cy="9113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915" y="6317415"/>
            <a:ext cx="4038600" cy="3616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48" y="6655302"/>
            <a:ext cx="3631698" cy="363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2" y="-73183"/>
            <a:ext cx="3322671" cy="3322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076" y="137723"/>
            <a:ext cx="3547021" cy="2979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03" y="2821188"/>
            <a:ext cx="4405738" cy="44057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" y="4436583"/>
            <a:ext cx="367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8000" kern="1200" dirty="0">
                <a:solidFill>
                  <a:schemeClr val="bg1"/>
                </a:solidFill>
                <a:latin typeface="Sylfaen" panose="010A0502050306030303" pitchFamily="18" charset="0"/>
              </a:rPr>
              <a:t>50</a:t>
            </a:r>
            <a:r>
              <a:rPr lang="ka-GE" sz="8000" kern="1200" dirty="0">
                <a:solidFill>
                  <a:schemeClr val="tx1"/>
                </a:solidFill>
                <a:latin typeface="Sylfaen" panose="010A0502050306030303" pitchFamily="18" charset="0"/>
              </a:rPr>
              <a:t> </a:t>
            </a:r>
            <a:r>
              <a:rPr lang="ka-GE" sz="8000" kern="1200" dirty="0">
                <a:solidFill>
                  <a:schemeClr val="bg1"/>
                </a:solidFill>
                <a:latin typeface="Sylfaen" panose="010A0502050306030303" pitchFamily="18" charset="0"/>
              </a:rPr>
              <a:t>მილ</a:t>
            </a:r>
            <a:endParaRPr lang="en-US" sz="8000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2600" y="409882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28600" y="6057900"/>
            <a:ext cx="9906835" cy="2475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ka-GE" sz="23458" dirty="0">
                <a:solidFill>
                  <a:srgbClr val="6866E1"/>
                </a:solidFill>
                <a:latin typeface="Sylfaen" panose="010A0502050306030303" pitchFamily="18" charset="0"/>
              </a:rPr>
              <a:t>მიზანი</a:t>
            </a:r>
            <a:endParaRPr lang="en-US" sz="23458" dirty="0">
              <a:solidFill>
                <a:srgbClr val="6866E1"/>
              </a:solidFill>
              <a:latin typeface="Sylfaen" panose="010A0502050306030303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883143" y="4850390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5400000">
            <a:off x="2519685" y="49751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5400000">
            <a:off x="6922511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654330" y="2914889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6201540" y="3069480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882887" y="308299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PROJECT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1897" y="4973473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4000" dirty="0">
                <a:solidFill>
                  <a:srgbClr val="BF78FE"/>
                </a:solidFill>
                <a:latin typeface="Sylfaen" panose="010A0502050306030303" pitchFamily="18" charset="0"/>
              </a:rPr>
              <a:t>შესავალი</a:t>
            </a:r>
            <a:endParaRPr lang="en-US" sz="4000" dirty="0">
              <a:solidFill>
                <a:srgbClr val="BF78FE"/>
              </a:solidFill>
              <a:latin typeface="Sylfaen" panose="010A0502050306030303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6290" y="5801924"/>
            <a:ext cx="303704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ჰარდვეარი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სოფტვეარი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კომპილაცია</a:t>
            </a:r>
            <a:endParaRPr lang="en-US" sz="28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44533" y="504593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600" dirty="0">
                <a:solidFill>
                  <a:srgbClr val="BF78FE"/>
                </a:solidFill>
                <a:latin typeface="Computer Says No"/>
              </a:rPr>
              <a:t>ვებ-დევ</a:t>
            </a:r>
            <a:endParaRPr lang="en-US" sz="36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64004" y="5029291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200" dirty="0">
                <a:solidFill>
                  <a:srgbClr val="BF78FE"/>
                </a:solidFill>
                <a:latin typeface="Computer Says No"/>
              </a:rPr>
              <a:t>გეიმ-დევ</a:t>
            </a:r>
            <a:endParaRPr lang="en-US" sz="32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38363" y="5708088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16955" y="5851446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19" name="Freeform 4"/>
          <p:cNvSpPr/>
          <p:nvPr/>
        </p:nvSpPr>
        <p:spPr>
          <a:xfrm rot="-5400000">
            <a:off x="11358884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10"/>
          <p:cNvSpPr/>
          <p:nvPr/>
        </p:nvSpPr>
        <p:spPr>
          <a:xfrm>
            <a:off x="15186856" y="2914889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16"/>
          <p:cNvSpPr txBox="1"/>
          <p:nvPr/>
        </p:nvSpPr>
        <p:spPr>
          <a:xfrm>
            <a:off x="14335438" y="5074809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OBJECTIVE 04</a:t>
            </a:r>
          </a:p>
        </p:txBody>
      </p:sp>
      <p:sp>
        <p:nvSpPr>
          <p:cNvPr id="22" name="TextBox 18"/>
          <p:cNvSpPr txBox="1"/>
          <p:nvPr/>
        </p:nvSpPr>
        <p:spPr>
          <a:xfrm>
            <a:off x="14377563" y="5824505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23" name="Freeform 7"/>
          <p:cNvSpPr/>
          <p:nvPr/>
        </p:nvSpPr>
        <p:spPr>
          <a:xfrm>
            <a:off x="-3264486" y="7371318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7" y="-5530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991693"/>
            <a:ext cx="2785272" cy="2785272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41372" y="2886849"/>
            <a:ext cx="6641802" cy="684496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90" y="4017783"/>
            <a:ext cx="2311382" cy="23113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4100883"/>
            <a:ext cx="1999682" cy="19996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84" y="8108180"/>
            <a:ext cx="1714013" cy="17140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1" y="7877805"/>
            <a:ext cx="2337560" cy="2337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1767379"/>
            <a:ext cx="2428186" cy="2428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9575" y="368638"/>
            <a:ext cx="3836336" cy="3836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53" y="1382152"/>
            <a:ext cx="3213329" cy="180930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125200" y="2286805"/>
            <a:ext cx="685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7300"/>
            <a:ext cx="8076895" cy="807689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249695" y="2781300"/>
            <a:ext cx="2408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684" y="1548213"/>
            <a:ext cx="2466174" cy="246617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991600" y="5905500"/>
            <a:ext cx="3352800" cy="1905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4735" y="6862055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1260987"/>
            <a:ext cx="2590800" cy="25908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6248400" y="20955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64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705600" y="4543732"/>
            <a:ext cx="381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790700"/>
            <a:ext cx="48768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09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E05692A-66EA-4B81-BB36-B180DBDCD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63" y="4220488"/>
            <a:ext cx="952509" cy="9525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4" y="1770414"/>
            <a:ext cx="5532471" cy="5532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636030"/>
            <a:ext cx="4061687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393143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2A885F-476F-4F7B-9C04-541D99227C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6710504"/>
            <a:ext cx="1184762" cy="1184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8400" y="6515100"/>
            <a:ext cx="21336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763723"/>
            <a:ext cx="2466174" cy="246617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1353800" y="2636030"/>
            <a:ext cx="2667000" cy="12954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125200" y="5809758"/>
            <a:ext cx="2743200" cy="17561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75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-2.96296E-6 C 0.0013 0.00679 0.0026 0.01343 0.00399 0.02006 C 0.00468 0.02346 0.00573 0.0267 0.00642 0.03009 C 0.00711 0.0338 0.00711 0.03935 0.00798 0.04306 C 0.00894 0.04707 0.01015 0.05077 0.01128 0.05447 L 0.01284 0.06018 C 0.01484 0.07423 0.01198 0.05556 0.01606 0.07608 C 0.01701 0.08071 0.01779 0.08549 0.01849 0.09043 C 0.01909 0.09414 0.01961 0.09799 0.02014 0.10185 C 0.02031 0.10324 0.02126 0.11281 0.0217 0.11481 C 0.02291 0.1196 0.02413 0.12469 0.02578 0.12901 C 0.02899 0.13781 0.03402 0.15154 0.03784 0.15494 C 0.03897 0.15586 0.0401 0.15648 0.04106 0.15772 C 0.04288 0.16034 0.04392 0.16451 0.04592 0.16636 C 0.05408 0.17361 0.04435 0.16543 0.05234 0.17068 C 0.05434 0.17191 0.05616 0.17361 0.05798 0.175 C 0.06076 0.17685 0.06059 0.17623 0.06362 0.17778 C 0.07031 0.18133 0.06797 0.18179 0.07656 0.1821 C 0.09427 0.18302 0.11206 0.18302 0.12977 0.18364 L 0.18628 0.18071 C 0.18758 0.18056 0.18889 0.17963 0.19027 0.17932 C 0.19192 0.1787 0.19349 0.17839 0.19514 0.17778 C 0.20711 0.17361 0.18663 0.17994 0.20321 0.175 C 0.20451 0.17346 0.20573 0.1716 0.2072 0.17068 C 0.20876 0.1696 0.2105 0.17006 0.21206 0.16929 C 0.21319 0.16867 0.21415 0.16713 0.21527 0.16636 C 0.21831 0.16435 0.22283 0.16265 0.22578 0.15926 C 0.22812 0.15633 0.23359 0.14876 0.23628 0.14491 C 0.23784 0.14244 0.23932 0.13966 0.24106 0.13765 C 0.24375 0.13488 0.24696 0.13302 0.24913 0.12901 C 0.25217 0.12376 0.25052 0.12546 0.25399 0.1233 C 0.25737 0.11435 0.25338 0.12376 0.26041 0.11327 C 0.26753 0.10278 0.26284 0.10664 0.27014 0.09753 C 0.27109 0.0963 0.27239 0.09599 0.27335 0.0946 C 0.27482 0.09259 0.27595 0.08966 0.27734 0.0875 C 0.28107 0.08179 0.27882 0.08781 0.28298 0.0804 C 0.28663 0.07392 0.28237 0.07731 0.28706 0.07454 C 0.28784 0.07315 0.28854 0.07145 0.28949 0.07037 C 0.29045 0.06898 0.29175 0.06883 0.2927 0.06744 C 0.29375 0.06589 0.29418 0.06343 0.29514 0.06173 C 0.29765 0.0571 0.30069 0.05339 0.30321 0.04876 C 0.30503 0.04537 0.30616 0.04074 0.30798 0.03735 C 0.30885 0.03596 0.30972 0.03457 0.31041 0.03302 C 0.31128 0.03117 0.31189 0.02901 0.31284 0.02731 C 0.31432 0.02469 0.31606 0.02253 0.3177 0.02006 C 0.32378 -0.00154 0.31987 0.00417 0.32578 -0.00278 C 0.32639 -0.00463 0.32934 -0.01296 0.32977 -0.01574 C 0.33029 -0.01852 0.3302 -0.02145 0.33064 -0.02438 C 0.33099 -0.02732 0.3322 -0.03287 0.3322 -0.03287 C 0.33246 -0.03673 0.33264 -0.04059 0.33298 -0.04444 C 0.33324 -0.0463 0.33359 -0.04815 0.33385 -0.05015 C 0.33411 -0.05247 0.33437 -0.05494 0.33463 -0.05725 C 0.33585 -0.08056 0.33585 -0.07377 0.33463 -0.10463 C 0.33455 -0.10664 0.33359 -0.1162 0.33298 -0.11898 C 0.33264 -0.12099 0.33185 -0.12269 0.33142 -0.12469 C 0.33107 -0.12608 0.3309 -0.12762 0.33064 -0.12901 C 0.33012 -0.13148 0.32951 -0.1338 0.32899 -0.13611 C 0.32647 -0.14861 0.32821 -0.14059 0.32656 -0.15046 C 0.3263 -0.15201 0.32595 -0.1534 0.32578 -0.15478 C 0.32543 -0.15664 0.32526 -0.15864 0.325 -0.16049 C 0.32448 -0.16343 0.32335 -0.16914 0.32335 -0.16914 C 0.32326 -0.17022 0.32213 -0.18966 0.3217 -0.19213 C 0.32144 -0.19367 0.32066 -0.19491 0.32014 -0.19645 C 0.31987 -0.19923 0.3197 -0.20216 0.31927 -0.20494 C 0.3184 -0.21219 0.31849 -0.2071 0.31849 -0.21065 L 0.31849 -0.21065 " pathEditMode="relative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3.33333E-6 -7.40741E-7 C -0.00443 -0.04568 -0.0013 -0.02855 -0.00651 -0.05309 C -0.00703 -0.06003 -0.00781 -0.07145 -0.00894 -0.07747 C -0.0092 -0.07917 -0.00998 -0.0804 -0.01051 -0.08179 C -0.01111 -0.08889 -0.01111 -0.09152 -0.01216 -0.09753 C -0.01259 -0.10047 -0.01346 -0.10324 -0.01372 -0.10618 C -0.01502 -0.11744 -0.01406 -0.11111 -0.01702 -0.12485 C -0.01728 -0.12871 -0.01745 -0.13257 -0.0178 -0.13627 C -0.01806 -0.13889 -0.02049 -0.15772 -0.02101 -0.16065 L -0.02266 -0.16929 L -0.02344 -0.17361 C -0.0237 -0.175 -0.02353 -0.17716 -0.02422 -0.17794 L -0.02665 -0.18087 C -0.02769 -0.18365 -0.02873 -0.18658 -0.02986 -0.18936 C -0.03212 -0.19476 -0.03368 -0.19846 -0.03637 -0.20371 C -0.03785 -0.20679 -0.03993 -0.20895 -0.04115 -0.21235 C -0.04332 -0.21806 -0.04202 -0.21574 -0.04523 -0.21945 C -0.04853 -0.2284 -0.04488 -0.21976 -0.04922 -0.2267 C -0.05096 -0.22932 -0.05278 -0.23195 -0.05408 -0.23534 C -0.0546 -0.23673 -0.05495 -0.23858 -0.05573 -0.23966 C -0.05634 -0.24059 -0.05729 -0.24059 -0.05808 -0.24105 C -0.05868 -0.24244 -0.05903 -0.24414 -0.05972 -0.24537 C -0.0612 -0.24753 -0.06459 -0.25108 -0.06459 -0.25108 C -0.06858 -0.26173 -0.06346 -0.24861 -0.06858 -0.25973 C -0.06919 -0.26096 -0.06953 -0.26266 -0.07023 -0.26405 C -0.07422 -0.27207 -0.07379 -0.27115 -0.07743 -0.27547 C -0.08117 -0.28534 -0.07882 -0.28303 -0.08308 -0.2855 C -0.08394 -0.28642 -0.08481 -0.28719 -0.08551 -0.28843 C -0.0862 -0.28951 -0.08629 -0.29182 -0.08716 -0.2926 C -0.08863 -0.29429 -0.09037 -0.2946 -0.09202 -0.29553 C -0.0928 -0.29599 -0.09358 -0.29661 -0.09445 -0.29692 C -0.09549 -0.29738 -0.09662 -0.29769 -0.09766 -0.29846 C -0.1033 -0.30216 -0.09861 -0.3 -0.1033 -0.30417 C -0.104 -0.30479 -0.10495 -0.30494 -0.10573 -0.30556 C -0.1066 -0.30633 -0.10721 -0.30772 -0.10808 -0.30849 C -0.11077 -0.31065 -0.11328 -0.31328 -0.11615 -0.3142 C -0.11832 -0.31482 -0.12283 -0.31605 -0.12509 -0.31698 C -0.12587 -0.31744 -0.12665 -0.31806 -0.12743 -0.31852 C -0.12856 -0.31898 -0.1296 -0.31945 -0.13073 -0.31991 C -0.13238 -0.32084 -0.13464 -0.32253 -0.13637 -0.32284 C -0.14662 -0.32423 -0.17613 -0.32531 -0.18308 -0.32562 L -0.2033 -0.32701 C -0.21433 -0.32655 -0.22535 -0.32686 -0.23637 -0.32562 C -0.24115 -0.32516 -0.24037 -0.32284 -0.24358 -0.31991 C -0.24436 -0.31929 -0.24523 -0.31914 -0.24601 -0.31852 C -0.24905 -0.31574 -0.24818 -0.31528 -0.25087 -0.31127 C -0.25156 -0.31019 -0.25243 -0.30942 -0.2533 -0.30849 C -0.25382 -0.30695 -0.25417 -0.3054 -0.25486 -0.30417 C -0.25556 -0.30294 -0.25669 -0.30263 -0.25729 -0.30124 C -0.25781 -0.30016 -0.25773 -0.29831 -0.25816 -0.29692 C -0.25981 -0.29105 -0.26094 -0.29121 -0.26459 -0.28689 L -0.26702 -0.28411 L -0.26945 -0.28118 C -0.27118 -0.27176 -0.26875 -0.28102 -0.27266 -0.27547 C -0.27335 -0.27439 -0.27361 -0.27253 -0.27422 -0.27115 C -0.275 -0.2696 -0.27596 -0.26837 -0.27665 -0.26682 C -0.28004 -0.25973 -0.2763 -0.26497 -0.28073 -0.25973 C -0.28125 -0.25818 -0.28195 -0.25695 -0.28229 -0.2554 C -0.28299 -0.25263 -0.28299 -0.24923 -0.28394 -0.24676 L -0.28551 -0.24244 C -0.28681 -0.23596 -0.28637 -0.23966 -0.28637 -0.23102 L -0.28637 -0.23102 " pathEditMode="relative" ptsTypes="AAAAAAAAAAAAAAAAAA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ის თემა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121</Words>
  <Application>Microsoft Office PowerPoint</Application>
  <PresentationFormat>Custom</PresentationFormat>
  <Paragraphs>35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Computer Says No</vt:lpstr>
      <vt:lpstr>Arial</vt:lpstr>
      <vt:lpstr>Biome Light</vt:lpstr>
      <vt:lpstr>Poppins Light</vt:lpstr>
      <vt:lpstr>Nunito Light</vt:lpstr>
      <vt:lpstr>Sylfaen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თამაშის ძრავების როლი</vt:lpstr>
      <vt:lpstr>PowerPoint Presentation</vt:lpstr>
      <vt:lpstr>თამაშის ძრავების გამოყენება დღევანდელ ფილმებში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 Dalaqishvili</dc:creator>
  <cp:lastModifiedBy>Giorgi Dalaqishvili</cp:lastModifiedBy>
  <cp:revision>16</cp:revision>
  <dcterms:created xsi:type="dcterms:W3CDTF">2006-08-16T00:00:00Z</dcterms:created>
  <dcterms:modified xsi:type="dcterms:W3CDTF">2024-05-13T05:17:26Z</dcterms:modified>
  <dc:identifier>DAGE7ooD2bo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d2b3a5-926f-4111-8eea-9c5318b8762f_Enabled">
    <vt:lpwstr>true</vt:lpwstr>
  </property>
  <property fmtid="{D5CDD505-2E9C-101B-9397-08002B2CF9AE}" pid="3" name="MSIP_Label_cdd2b3a5-926f-4111-8eea-9c5318b8762f_SetDate">
    <vt:lpwstr>2024-05-12T18:05:51Z</vt:lpwstr>
  </property>
  <property fmtid="{D5CDD505-2E9C-101B-9397-08002B2CF9AE}" pid="4" name="MSIP_Label_cdd2b3a5-926f-4111-8eea-9c5318b8762f_Method">
    <vt:lpwstr>Standard</vt:lpwstr>
  </property>
  <property fmtid="{D5CDD505-2E9C-101B-9397-08002B2CF9AE}" pid="5" name="MSIP_Label_cdd2b3a5-926f-4111-8eea-9c5318b8762f_Name">
    <vt:lpwstr>defa4170-0d19-0005-0004-bc88714345d2</vt:lpwstr>
  </property>
  <property fmtid="{D5CDD505-2E9C-101B-9397-08002B2CF9AE}" pid="6" name="MSIP_Label_cdd2b3a5-926f-4111-8eea-9c5318b8762f_SiteId">
    <vt:lpwstr>61d2e93c-423d-43b4-8f23-1580c2341952</vt:lpwstr>
  </property>
  <property fmtid="{D5CDD505-2E9C-101B-9397-08002B2CF9AE}" pid="7" name="MSIP_Label_cdd2b3a5-926f-4111-8eea-9c5318b8762f_ActionId">
    <vt:lpwstr>c8f5081f-7e97-47a5-9ac4-96b3e049a21a</vt:lpwstr>
  </property>
  <property fmtid="{D5CDD505-2E9C-101B-9397-08002B2CF9AE}" pid="8" name="MSIP_Label_cdd2b3a5-926f-4111-8eea-9c5318b8762f_ContentBits">
    <vt:lpwstr>0</vt:lpwstr>
  </property>
</Properties>
</file>